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0" name="Google Shape;110;p16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3" name="Google Shape;113;p16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6" name="Google Shape;116;p16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TITLE 1</a:t>
            </a:r>
            <a:endParaRPr b="1" i="0" sz="4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8" name="Google Shape;138;p19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Informational Parent Meeting</a:t>
            </a:r>
            <a:endParaRPr b="0" i="0" sz="3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ctrTitle"/>
          </p:nvPr>
        </p:nvSpPr>
        <p:spPr>
          <a:xfrm>
            <a:off x="1595269" y="1122363"/>
            <a:ext cx="9001462" cy="9897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QUESTIONS</a:t>
            </a:r>
            <a:endParaRPr b="1" i="0" sz="4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92" name="Google Shape;192;p28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/>
              <a:t>Please contact Mrs. Siefring with questions you may have.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/>
              <a:t>(937)448-2811 ex. 1301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/>
              <a:t>asiefring@bradford.k12.oh.us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TEACHERS</a:t>
            </a:r>
            <a:endParaRPr b="1" i="0" sz="4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4" name="Google Shape;144;p20"/>
          <p:cNvSpPr txBox="1"/>
          <p:nvPr>
            <p:ph idx="1" type="subTitle"/>
          </p:nvPr>
        </p:nvSpPr>
        <p:spPr>
          <a:xfrm>
            <a:off x="1595275" y="3602054"/>
            <a:ext cx="9001500" cy="22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/>
              <a:t>Mrs. Hackett</a:t>
            </a:r>
            <a:endParaRPr sz="36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Mrs. Newton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Mrs. Siefring</a:t>
            </a:r>
            <a:endParaRPr b="0" i="0" sz="3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ctrTitle"/>
          </p:nvPr>
        </p:nvSpPr>
        <p:spPr>
          <a:xfrm>
            <a:off x="1595269" y="1122363"/>
            <a:ext cx="9001462" cy="886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WHAT IS TITLE 1?</a:t>
            </a:r>
            <a:endParaRPr b="1" i="0" sz="4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0" name="Google Shape;150;p21"/>
          <p:cNvSpPr txBox="1"/>
          <p:nvPr>
            <p:ph idx="1" type="subTitle"/>
          </p:nvPr>
        </p:nvSpPr>
        <p:spPr>
          <a:xfrm>
            <a:off x="1595275" y="2403225"/>
            <a:ext cx="9001500" cy="30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 federally funded program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Provides additional help in reading/ math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Grades K-</a:t>
            </a:r>
            <a:r>
              <a:rPr lang="en-US" sz="3200"/>
              <a:t>5</a:t>
            </a:r>
            <a:endParaRPr sz="3200"/>
          </a:p>
          <a:p>
            <a:pPr indent="-342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Small groups of reading intervention</a:t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ctrTitle"/>
          </p:nvPr>
        </p:nvSpPr>
        <p:spPr>
          <a:xfrm>
            <a:off x="1595269" y="1122363"/>
            <a:ext cx="9001462" cy="11571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TESTING</a:t>
            </a:r>
            <a:endParaRPr b="1" i="0" sz="4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6" name="Google Shape;156;p22"/>
          <p:cNvSpPr txBox="1"/>
          <p:nvPr>
            <p:ph idx="1" type="subTitle"/>
          </p:nvPr>
        </p:nvSpPr>
        <p:spPr>
          <a:xfrm>
            <a:off x="1595269" y="2468697"/>
            <a:ext cx="9001462" cy="4099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All students are tested: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KRA (Kindergarten)</a:t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/>
              <a:t>Acadience (previously known as DIBELS)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STAR</a:t>
            </a:r>
            <a:endParaRPr/>
          </a:p>
          <a:p>
            <a:pPr indent="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ctrTitle"/>
          </p:nvPr>
        </p:nvSpPr>
        <p:spPr>
          <a:xfrm>
            <a:off x="1595269" y="1122363"/>
            <a:ext cx="9001462" cy="9768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GUIDED GROUPS</a:t>
            </a:r>
            <a:endParaRPr b="1" i="0" sz="4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2" name="Google Shape;162;p23"/>
          <p:cNvSpPr txBox="1"/>
          <p:nvPr>
            <p:ph idx="1" type="subTitle"/>
          </p:nvPr>
        </p:nvSpPr>
        <p:spPr>
          <a:xfrm>
            <a:off x="1595269" y="2262634"/>
            <a:ext cx="9001462" cy="4318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Group students by ability level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Reinforce difficult skills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Fluid groups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Reports sent home and attend meetings with parents and teachers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ctrTitle"/>
          </p:nvPr>
        </p:nvSpPr>
        <p:spPr>
          <a:xfrm>
            <a:off x="1595269" y="1122363"/>
            <a:ext cx="9001462" cy="10155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GUIDED GROUPS</a:t>
            </a:r>
            <a:endParaRPr b="1" i="0" sz="4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8" name="Google Shape;168;p24"/>
          <p:cNvSpPr txBox="1"/>
          <p:nvPr>
            <p:ph idx="1" type="subTitle"/>
          </p:nvPr>
        </p:nvSpPr>
        <p:spPr>
          <a:xfrm>
            <a:off x="1595269" y="2253803"/>
            <a:ext cx="9001462" cy="3003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/>
              <a:t>Title 1 teachers a</a:t>
            </a: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ttend grade level meetings</a:t>
            </a:r>
            <a:endParaRPr/>
          </a:p>
          <a:p>
            <a:pPr indent="-4572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Discuss student progress</a:t>
            </a:r>
            <a:endParaRPr/>
          </a:p>
          <a:p>
            <a:pPr indent="-4572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Correlate targets and reinforce what is going on in class with our groups</a:t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ctrTitle"/>
          </p:nvPr>
        </p:nvSpPr>
        <p:spPr>
          <a:xfrm>
            <a:off x="1595269" y="1122363"/>
            <a:ext cx="9001462" cy="886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FOCUS</a:t>
            </a:r>
            <a:endParaRPr b="1" i="0" sz="4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4" name="Google Shape;174;p25"/>
          <p:cNvSpPr txBox="1"/>
          <p:nvPr>
            <p:ph idx="1" type="subTitle"/>
          </p:nvPr>
        </p:nvSpPr>
        <p:spPr>
          <a:xfrm>
            <a:off x="1595269" y="2215166"/>
            <a:ext cx="9001462" cy="3042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Reading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Some years math </a:t>
            </a:r>
            <a:endParaRPr/>
          </a:p>
          <a:p>
            <a:pPr indent="-342900" lvl="1" marL="8001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Still have guided math though not through the TITLE 1 funds</a:t>
            </a:r>
            <a:endParaRPr/>
          </a:p>
          <a:p>
            <a: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ctrTitle"/>
          </p:nvPr>
        </p:nvSpPr>
        <p:spPr>
          <a:xfrm>
            <a:off x="1595269" y="1122363"/>
            <a:ext cx="9001462" cy="9897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TIER 3</a:t>
            </a:r>
            <a:endParaRPr b="1" i="0" sz="4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0" name="Google Shape;180;p26"/>
          <p:cNvSpPr txBox="1"/>
          <p:nvPr>
            <p:ph idx="1" type="subTitle"/>
          </p:nvPr>
        </p:nvSpPr>
        <p:spPr>
          <a:xfrm>
            <a:off x="1595269" y="2305317"/>
            <a:ext cx="9001462" cy="4224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If teacher and TITLE 1 teacher sees a student struggling, we’ll contact the parents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Set up meeting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Provide additional one-on-one or small group help for those students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Meet every 6 weeks to review how the students are progressing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ctrTitle"/>
          </p:nvPr>
        </p:nvSpPr>
        <p:spPr>
          <a:xfrm>
            <a:off x="1595269" y="1122363"/>
            <a:ext cx="9001462" cy="1646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THINGS TO WORK ON AT HOME</a:t>
            </a:r>
            <a:endParaRPr b="1" i="0" sz="48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6" name="Google Shape;186;p27"/>
          <p:cNvSpPr txBox="1"/>
          <p:nvPr>
            <p:ph idx="1" type="subTitle"/>
          </p:nvPr>
        </p:nvSpPr>
        <p:spPr>
          <a:xfrm>
            <a:off x="1595269" y="2768957"/>
            <a:ext cx="9001462" cy="3799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Read with your child </a:t>
            </a:r>
            <a:r>
              <a:rPr lang="en-US" sz="3200"/>
              <a:t>at least 15-30 minutes</a:t>
            </a: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and discuss the books read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Sight words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Letters/ sounds</a:t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